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75" r:id="rId5"/>
    <p:sldId id="259" r:id="rId6"/>
    <p:sldId id="267" r:id="rId7"/>
    <p:sldId id="266" r:id="rId8"/>
    <p:sldId id="268" r:id="rId9"/>
    <p:sldId id="260" r:id="rId10"/>
    <p:sldId id="261" r:id="rId11"/>
    <p:sldId id="262" r:id="rId12"/>
    <p:sldId id="270" r:id="rId13"/>
    <p:sldId id="271" r:id="rId14"/>
    <p:sldId id="272" r:id="rId15"/>
    <p:sldId id="273" r:id="rId16"/>
    <p:sldId id="274" r:id="rId17"/>
    <p:sldId id="263" r:id="rId18"/>
    <p:sldId id="264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15D65F-8A26-42E5-A2E7-877974D7885E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D580F0-AE9D-43B8-AD67-D726310F3ECD}">
      <dgm:prSet phldrT="[Text]"/>
      <dgm:spPr/>
      <dgm:t>
        <a:bodyPr/>
        <a:lstStyle/>
        <a:p>
          <a:endParaRPr lang="en-US" dirty="0"/>
        </a:p>
      </dgm:t>
    </dgm:pt>
    <dgm:pt modelId="{43F5C287-7C41-41A8-BFC8-17726973EE2F}" type="parTrans" cxnId="{16B9A711-5BA3-4C85-BFE2-C90CE92CB2D2}">
      <dgm:prSet/>
      <dgm:spPr/>
      <dgm:t>
        <a:bodyPr/>
        <a:lstStyle/>
        <a:p>
          <a:endParaRPr lang="en-US"/>
        </a:p>
      </dgm:t>
    </dgm:pt>
    <dgm:pt modelId="{31FF02CB-C389-4B90-87A9-1218C7D8C183}" type="sibTrans" cxnId="{16B9A711-5BA3-4C85-BFE2-C90CE92CB2D2}">
      <dgm:prSet/>
      <dgm:spPr/>
      <dgm:t>
        <a:bodyPr/>
        <a:lstStyle/>
        <a:p>
          <a:endParaRPr lang="en-US"/>
        </a:p>
      </dgm:t>
    </dgm:pt>
    <dgm:pt modelId="{182F8A6E-E38E-4313-8FFA-0D62074EC01B}">
      <dgm:prSet phldrT="[Text]"/>
      <dgm:spPr/>
      <dgm:t>
        <a:bodyPr/>
        <a:lstStyle/>
        <a:p>
          <a:r>
            <a:rPr lang="en-US" dirty="0" smtClean="0"/>
            <a:t>Information Architecture - Card Sorting</a:t>
          </a:r>
          <a:endParaRPr lang="en-US" dirty="0"/>
        </a:p>
      </dgm:t>
    </dgm:pt>
    <dgm:pt modelId="{C50263AD-0D0F-41E8-B017-5682CFD63EB1}" type="parTrans" cxnId="{488B61A4-DCC3-4826-AFB4-273AD9FBD89C}">
      <dgm:prSet/>
      <dgm:spPr/>
      <dgm:t>
        <a:bodyPr/>
        <a:lstStyle/>
        <a:p>
          <a:endParaRPr lang="en-US"/>
        </a:p>
      </dgm:t>
    </dgm:pt>
    <dgm:pt modelId="{B6B8E4CC-701E-402B-A14F-5B56C899087D}" type="sibTrans" cxnId="{488B61A4-DCC3-4826-AFB4-273AD9FBD89C}">
      <dgm:prSet/>
      <dgm:spPr/>
      <dgm:t>
        <a:bodyPr/>
        <a:lstStyle/>
        <a:p>
          <a:endParaRPr lang="en-US"/>
        </a:p>
      </dgm:t>
    </dgm:pt>
    <dgm:pt modelId="{C2D35C0F-97BE-4F32-B99C-30986D2BC60A}">
      <dgm:prSet phldrT="[Text]"/>
      <dgm:spPr/>
      <dgm:t>
        <a:bodyPr/>
        <a:lstStyle/>
        <a:p>
          <a:endParaRPr lang="en-US" dirty="0"/>
        </a:p>
      </dgm:t>
    </dgm:pt>
    <dgm:pt modelId="{85861277-9894-49B7-BE19-6C6399888503}" type="parTrans" cxnId="{29788D07-5496-43ED-A251-1FA0546D93EA}">
      <dgm:prSet/>
      <dgm:spPr/>
      <dgm:t>
        <a:bodyPr/>
        <a:lstStyle/>
        <a:p>
          <a:endParaRPr lang="en-US"/>
        </a:p>
      </dgm:t>
    </dgm:pt>
    <dgm:pt modelId="{679EDB57-3186-430D-B48E-902FD073773A}" type="sibTrans" cxnId="{29788D07-5496-43ED-A251-1FA0546D93EA}">
      <dgm:prSet/>
      <dgm:spPr/>
      <dgm:t>
        <a:bodyPr/>
        <a:lstStyle/>
        <a:p>
          <a:endParaRPr lang="en-US"/>
        </a:p>
      </dgm:t>
    </dgm:pt>
    <dgm:pt modelId="{9CC14BB5-5155-4C2D-AB4B-84D44153B4BF}">
      <dgm:prSet phldrT="[Text]"/>
      <dgm:spPr/>
      <dgm:t>
        <a:bodyPr/>
        <a:lstStyle/>
        <a:p>
          <a:r>
            <a:rPr lang="en-US" dirty="0" smtClean="0"/>
            <a:t>Wireframes - </a:t>
          </a:r>
          <a:r>
            <a:rPr lang="en-US" dirty="0" err="1" smtClean="0"/>
            <a:t>Moqups</a:t>
          </a:r>
          <a:endParaRPr lang="en-US" dirty="0"/>
        </a:p>
      </dgm:t>
    </dgm:pt>
    <dgm:pt modelId="{E79A0130-A819-497F-A6CA-F9A9113CBD12}" type="parTrans" cxnId="{AE267429-7649-4AB7-8B25-0635CBF37CC3}">
      <dgm:prSet/>
      <dgm:spPr/>
      <dgm:t>
        <a:bodyPr/>
        <a:lstStyle/>
        <a:p>
          <a:endParaRPr lang="en-US"/>
        </a:p>
      </dgm:t>
    </dgm:pt>
    <dgm:pt modelId="{508B5B10-3F54-4917-87BE-87B03B4D03D7}" type="sibTrans" cxnId="{AE267429-7649-4AB7-8B25-0635CBF37CC3}">
      <dgm:prSet/>
      <dgm:spPr/>
      <dgm:t>
        <a:bodyPr/>
        <a:lstStyle/>
        <a:p>
          <a:endParaRPr lang="en-US"/>
        </a:p>
      </dgm:t>
    </dgm:pt>
    <dgm:pt modelId="{DB5B56B3-865D-4BC9-A1E8-27E32589614B}">
      <dgm:prSet phldrT="[Text]"/>
      <dgm:spPr/>
      <dgm:t>
        <a:bodyPr/>
        <a:lstStyle/>
        <a:p>
          <a:endParaRPr lang="en-US" dirty="0"/>
        </a:p>
      </dgm:t>
    </dgm:pt>
    <dgm:pt modelId="{7307EAF1-A8D6-4F39-8252-A8786A7C60D3}" type="parTrans" cxnId="{A8FD7161-09DE-4618-9AE7-34950E2CCCA5}">
      <dgm:prSet/>
      <dgm:spPr/>
      <dgm:t>
        <a:bodyPr/>
        <a:lstStyle/>
        <a:p>
          <a:endParaRPr lang="en-US"/>
        </a:p>
      </dgm:t>
    </dgm:pt>
    <dgm:pt modelId="{EF5438BC-6B68-4EB9-B3B2-E4F11C7C3AB4}" type="sibTrans" cxnId="{A8FD7161-09DE-4618-9AE7-34950E2CCCA5}">
      <dgm:prSet/>
      <dgm:spPr/>
      <dgm:t>
        <a:bodyPr/>
        <a:lstStyle/>
        <a:p>
          <a:endParaRPr lang="en-US"/>
        </a:p>
      </dgm:t>
    </dgm:pt>
    <dgm:pt modelId="{D411DE11-BACC-4662-891B-999B8248CA73}">
      <dgm:prSet phldrT="[Text]"/>
      <dgm:spPr/>
      <dgm:t>
        <a:bodyPr/>
        <a:lstStyle/>
        <a:p>
          <a:r>
            <a:rPr lang="en-US" dirty="0" smtClean="0"/>
            <a:t>Prototype – </a:t>
          </a:r>
          <a:r>
            <a:rPr lang="en-US" dirty="0" err="1" smtClean="0"/>
            <a:t>Axure</a:t>
          </a:r>
          <a:endParaRPr lang="en-US" dirty="0"/>
        </a:p>
      </dgm:t>
    </dgm:pt>
    <dgm:pt modelId="{130D21C5-74F8-459A-8E2F-FFB85371D186}" type="parTrans" cxnId="{3A81C542-BA0E-47C4-AA18-5B2A716B78BA}">
      <dgm:prSet/>
      <dgm:spPr/>
      <dgm:t>
        <a:bodyPr/>
        <a:lstStyle/>
        <a:p>
          <a:endParaRPr lang="en-US"/>
        </a:p>
      </dgm:t>
    </dgm:pt>
    <dgm:pt modelId="{9B4F7915-663C-4653-9790-70DF57DEB853}" type="sibTrans" cxnId="{3A81C542-BA0E-47C4-AA18-5B2A716B78BA}">
      <dgm:prSet/>
      <dgm:spPr/>
      <dgm:t>
        <a:bodyPr/>
        <a:lstStyle/>
        <a:p>
          <a:endParaRPr lang="en-US"/>
        </a:p>
      </dgm:t>
    </dgm:pt>
    <dgm:pt modelId="{DE2D7DE3-52ED-4E5B-BC22-CBE4A9213E6F}">
      <dgm:prSet phldrT="[Text]"/>
      <dgm:spPr/>
      <dgm:t>
        <a:bodyPr/>
        <a:lstStyle/>
        <a:p>
          <a:r>
            <a:rPr lang="en-US" dirty="0" smtClean="0"/>
            <a:t>Product Demo</a:t>
          </a:r>
          <a:endParaRPr lang="en-US" dirty="0"/>
        </a:p>
      </dgm:t>
    </dgm:pt>
    <dgm:pt modelId="{DE6D1839-1405-425F-9AB4-4A0A6B42C49F}" type="parTrans" cxnId="{0B1FA3BF-EFA7-47A7-9191-901B07105B1E}">
      <dgm:prSet/>
      <dgm:spPr/>
      <dgm:t>
        <a:bodyPr/>
        <a:lstStyle/>
        <a:p>
          <a:endParaRPr lang="en-US"/>
        </a:p>
      </dgm:t>
    </dgm:pt>
    <dgm:pt modelId="{4FCB71E4-CE08-4404-AD2D-3D8DE28536EE}" type="sibTrans" cxnId="{0B1FA3BF-EFA7-47A7-9191-901B07105B1E}">
      <dgm:prSet/>
      <dgm:spPr/>
      <dgm:t>
        <a:bodyPr/>
        <a:lstStyle/>
        <a:p>
          <a:endParaRPr lang="en-US"/>
        </a:p>
      </dgm:t>
    </dgm:pt>
    <dgm:pt modelId="{15636038-D31B-4CD9-B06F-682FF4222326}">
      <dgm:prSet phldrT="[Text]"/>
      <dgm:spPr/>
      <dgm:t>
        <a:bodyPr/>
        <a:lstStyle/>
        <a:p>
          <a:endParaRPr lang="en-US" dirty="0"/>
        </a:p>
      </dgm:t>
    </dgm:pt>
    <dgm:pt modelId="{6D1E1239-4AA0-40FD-A7BB-286E6D2AD2E9}" type="parTrans" cxnId="{C368B485-813C-4A52-B669-B43345C5F5A3}">
      <dgm:prSet/>
      <dgm:spPr/>
      <dgm:t>
        <a:bodyPr/>
        <a:lstStyle/>
        <a:p>
          <a:endParaRPr lang="en-US"/>
        </a:p>
      </dgm:t>
    </dgm:pt>
    <dgm:pt modelId="{88C320F2-ADC5-405A-AA82-23D20ADF237D}" type="sibTrans" cxnId="{C368B485-813C-4A52-B669-B43345C5F5A3}">
      <dgm:prSet/>
      <dgm:spPr/>
      <dgm:t>
        <a:bodyPr/>
        <a:lstStyle/>
        <a:p>
          <a:endParaRPr lang="en-US"/>
        </a:p>
      </dgm:t>
    </dgm:pt>
    <dgm:pt modelId="{34066624-50B8-47D2-90CA-E219376D3ADA}">
      <dgm:prSet phldrT="[Text]"/>
      <dgm:spPr/>
      <dgm:t>
        <a:bodyPr/>
        <a:lstStyle/>
        <a:p>
          <a:r>
            <a:rPr lang="en-US" dirty="0" smtClean="0"/>
            <a:t>Usability Research Methods</a:t>
          </a:r>
          <a:endParaRPr lang="en-US" dirty="0"/>
        </a:p>
      </dgm:t>
    </dgm:pt>
    <dgm:pt modelId="{F7D0B1A1-34C2-4B74-B8EA-752E0E2B4AB8}" type="parTrans" cxnId="{96F4927C-4C4F-4FB1-8353-2B8CC3476F8F}">
      <dgm:prSet/>
      <dgm:spPr/>
      <dgm:t>
        <a:bodyPr/>
        <a:lstStyle/>
        <a:p>
          <a:endParaRPr lang="en-US"/>
        </a:p>
      </dgm:t>
    </dgm:pt>
    <dgm:pt modelId="{9DB65F3B-1E5C-4470-ACB2-6511583D1904}" type="sibTrans" cxnId="{96F4927C-4C4F-4FB1-8353-2B8CC3476F8F}">
      <dgm:prSet/>
      <dgm:spPr/>
      <dgm:t>
        <a:bodyPr/>
        <a:lstStyle/>
        <a:p>
          <a:endParaRPr lang="en-US"/>
        </a:p>
      </dgm:t>
    </dgm:pt>
    <dgm:pt modelId="{6750C47F-3213-4158-B8EA-7AAAABB0016F}">
      <dgm:prSet phldrT="[Text]"/>
      <dgm:spPr/>
      <dgm:t>
        <a:bodyPr/>
        <a:lstStyle/>
        <a:p>
          <a:endParaRPr lang="en-US" dirty="0"/>
        </a:p>
      </dgm:t>
    </dgm:pt>
    <dgm:pt modelId="{4368D064-DAAC-40EE-9206-81ED1A4BA912}" type="parTrans" cxnId="{66536A64-0256-4EF8-93E7-69D9B40FE634}">
      <dgm:prSet/>
      <dgm:spPr/>
      <dgm:t>
        <a:bodyPr/>
        <a:lstStyle/>
        <a:p>
          <a:endParaRPr lang="en-US"/>
        </a:p>
      </dgm:t>
    </dgm:pt>
    <dgm:pt modelId="{BDCC610B-78EF-4CFD-A2A2-03DA779C4374}" type="sibTrans" cxnId="{66536A64-0256-4EF8-93E7-69D9B40FE634}">
      <dgm:prSet/>
      <dgm:spPr/>
      <dgm:t>
        <a:bodyPr/>
        <a:lstStyle/>
        <a:p>
          <a:endParaRPr lang="en-US"/>
        </a:p>
      </dgm:t>
    </dgm:pt>
    <dgm:pt modelId="{C4797B29-E9B6-4224-8D26-E64C91109FA2}">
      <dgm:prSet phldrT="[Text]"/>
      <dgm:spPr/>
      <dgm:t>
        <a:bodyPr/>
        <a:lstStyle/>
        <a:p>
          <a:r>
            <a:rPr lang="en-US" dirty="0" smtClean="0"/>
            <a:t>Selenium - WebDriver</a:t>
          </a:r>
          <a:endParaRPr lang="en-US" dirty="0"/>
        </a:p>
      </dgm:t>
    </dgm:pt>
    <dgm:pt modelId="{1229031A-D74F-448E-B31E-9D9ADFBEF6F5}" type="parTrans" cxnId="{A96714FF-A4C7-457E-B607-684ADB3CD014}">
      <dgm:prSet/>
      <dgm:spPr/>
      <dgm:t>
        <a:bodyPr/>
        <a:lstStyle/>
        <a:p>
          <a:endParaRPr lang="en-US"/>
        </a:p>
      </dgm:t>
    </dgm:pt>
    <dgm:pt modelId="{4C7E0F51-1C23-4AD6-9707-622C8F1D4982}" type="sibTrans" cxnId="{A96714FF-A4C7-457E-B607-684ADB3CD014}">
      <dgm:prSet/>
      <dgm:spPr/>
      <dgm:t>
        <a:bodyPr/>
        <a:lstStyle/>
        <a:p>
          <a:endParaRPr lang="en-US"/>
        </a:p>
      </dgm:t>
    </dgm:pt>
    <dgm:pt modelId="{0A4CAB39-4C8A-4502-9876-4DE199461273}">
      <dgm:prSet phldrT="[Text]"/>
      <dgm:spPr/>
      <dgm:t>
        <a:bodyPr/>
        <a:lstStyle/>
        <a:p>
          <a:endParaRPr lang="en-US" dirty="0"/>
        </a:p>
      </dgm:t>
    </dgm:pt>
    <dgm:pt modelId="{9126804B-7C0F-499E-BDE8-6BAC9A51D0F4}" type="parTrans" cxnId="{CF1A329B-B8CA-4B81-BCAD-B7B718D8DA0E}">
      <dgm:prSet/>
      <dgm:spPr/>
      <dgm:t>
        <a:bodyPr/>
        <a:lstStyle/>
        <a:p>
          <a:endParaRPr lang="en-US"/>
        </a:p>
      </dgm:t>
    </dgm:pt>
    <dgm:pt modelId="{C7874BD1-79D7-46AE-99DA-C3C041AC46C7}" type="sibTrans" cxnId="{CF1A329B-B8CA-4B81-BCAD-B7B718D8DA0E}">
      <dgm:prSet/>
      <dgm:spPr/>
      <dgm:t>
        <a:bodyPr/>
        <a:lstStyle/>
        <a:p>
          <a:endParaRPr lang="en-US"/>
        </a:p>
      </dgm:t>
    </dgm:pt>
    <dgm:pt modelId="{7C4BBE8B-66E5-4AB7-BB08-91E9059CB8BF}">
      <dgm:prSet phldrT="[Text]"/>
      <dgm:spPr/>
      <dgm:t>
        <a:bodyPr/>
        <a:lstStyle/>
        <a:p>
          <a:r>
            <a:rPr lang="en-US" dirty="0" smtClean="0"/>
            <a:t>UX Honeycomb</a:t>
          </a:r>
          <a:endParaRPr lang="en-US" dirty="0"/>
        </a:p>
      </dgm:t>
    </dgm:pt>
    <dgm:pt modelId="{C68FF654-6140-4746-8B9E-3F30E5823A81}" type="parTrans" cxnId="{E0B5A558-2673-4683-9473-947BCF6B5802}">
      <dgm:prSet/>
      <dgm:spPr/>
      <dgm:t>
        <a:bodyPr/>
        <a:lstStyle/>
        <a:p>
          <a:endParaRPr lang="en-US"/>
        </a:p>
      </dgm:t>
    </dgm:pt>
    <dgm:pt modelId="{AFBE7B64-E5C2-4C50-85E2-3BB818E155C6}" type="sibTrans" cxnId="{E0B5A558-2673-4683-9473-947BCF6B5802}">
      <dgm:prSet/>
      <dgm:spPr/>
      <dgm:t>
        <a:bodyPr/>
        <a:lstStyle/>
        <a:p>
          <a:endParaRPr lang="en-US"/>
        </a:p>
      </dgm:t>
    </dgm:pt>
    <dgm:pt modelId="{28E5EC83-29B8-4B65-8059-0B7409D0EEC5}">
      <dgm:prSet phldrT="[Text]"/>
      <dgm:spPr/>
      <dgm:t>
        <a:bodyPr/>
        <a:lstStyle/>
        <a:p>
          <a:endParaRPr lang="en-US" dirty="0"/>
        </a:p>
      </dgm:t>
    </dgm:pt>
    <dgm:pt modelId="{40C3215D-5FCF-4046-9DFE-E315BA36E4B4}" type="parTrans" cxnId="{169EB4DA-D08F-43C2-A1EF-03C75066EFE1}">
      <dgm:prSet/>
      <dgm:spPr/>
      <dgm:t>
        <a:bodyPr/>
        <a:lstStyle/>
        <a:p>
          <a:endParaRPr lang="en-US"/>
        </a:p>
      </dgm:t>
    </dgm:pt>
    <dgm:pt modelId="{16CE67BE-D6B9-4CA7-AECD-89ECBCC54B6B}" type="sibTrans" cxnId="{169EB4DA-D08F-43C2-A1EF-03C75066EFE1}">
      <dgm:prSet/>
      <dgm:spPr/>
      <dgm:t>
        <a:bodyPr/>
        <a:lstStyle/>
        <a:p>
          <a:endParaRPr lang="en-US"/>
        </a:p>
      </dgm:t>
    </dgm:pt>
    <dgm:pt modelId="{B2C65BCE-9CE1-4A64-81AB-171D37D6CC25}" type="pres">
      <dgm:prSet presAssocID="{FC15D65F-8A26-42E5-A2E7-877974D7885E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BD7B77-6370-415F-8E5D-B9F7232C471E}" type="pres">
      <dgm:prSet presAssocID="{82D580F0-AE9D-43B8-AD67-D726310F3ECD}" presName="composite" presStyleCnt="0"/>
      <dgm:spPr/>
    </dgm:pt>
    <dgm:pt modelId="{B26B2BDD-BACB-4DB7-83BB-BBD1861292B3}" type="pres">
      <dgm:prSet presAssocID="{82D580F0-AE9D-43B8-AD67-D726310F3ECD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7F3696-12ED-4156-B2C1-5D943781FEB3}" type="pres">
      <dgm:prSet presAssocID="{82D580F0-AE9D-43B8-AD67-D726310F3ECD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3BD645-447A-45EA-B6F1-008BFC885F06}" type="pres">
      <dgm:prSet presAssocID="{31FF02CB-C389-4B90-87A9-1218C7D8C183}" presName="sp" presStyleCnt="0"/>
      <dgm:spPr/>
    </dgm:pt>
    <dgm:pt modelId="{4059CD1A-D159-45C5-9B52-077D6C524A04}" type="pres">
      <dgm:prSet presAssocID="{C2D35C0F-97BE-4F32-B99C-30986D2BC60A}" presName="composite" presStyleCnt="0"/>
      <dgm:spPr/>
    </dgm:pt>
    <dgm:pt modelId="{B7EFF63A-38AE-4884-BB79-6788DE68AC57}" type="pres">
      <dgm:prSet presAssocID="{C2D35C0F-97BE-4F32-B99C-30986D2BC60A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CCE853-AE69-4CE3-BCA6-70ECA787F227}" type="pres">
      <dgm:prSet presAssocID="{C2D35C0F-97BE-4F32-B99C-30986D2BC60A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F85948-1144-4643-8585-3EB2F18ADC06}" type="pres">
      <dgm:prSet presAssocID="{679EDB57-3186-430D-B48E-902FD073773A}" presName="sp" presStyleCnt="0"/>
      <dgm:spPr/>
    </dgm:pt>
    <dgm:pt modelId="{89CD752E-7437-47EB-9570-CDA06F98C6B2}" type="pres">
      <dgm:prSet presAssocID="{DB5B56B3-865D-4BC9-A1E8-27E32589614B}" presName="composite" presStyleCnt="0"/>
      <dgm:spPr/>
    </dgm:pt>
    <dgm:pt modelId="{1062EB9F-16B5-402A-8F4B-CF7A632F2818}" type="pres">
      <dgm:prSet presAssocID="{DB5B56B3-865D-4BC9-A1E8-27E32589614B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5422C2-335C-4A52-BFB5-8DB1A1D60591}" type="pres">
      <dgm:prSet presAssocID="{DB5B56B3-865D-4BC9-A1E8-27E32589614B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D1E07AF-0D47-447D-B1A9-4A2B50032250}" type="pres">
      <dgm:prSet presAssocID="{EF5438BC-6B68-4EB9-B3B2-E4F11C7C3AB4}" presName="sp" presStyleCnt="0"/>
      <dgm:spPr/>
    </dgm:pt>
    <dgm:pt modelId="{715810B1-7E8C-40E6-88F7-21DBF54A34E5}" type="pres">
      <dgm:prSet presAssocID="{15636038-D31B-4CD9-B06F-682FF4222326}" presName="composite" presStyleCnt="0"/>
      <dgm:spPr/>
    </dgm:pt>
    <dgm:pt modelId="{401C403F-039E-4608-B2CC-E7DDD8648716}" type="pres">
      <dgm:prSet presAssocID="{15636038-D31B-4CD9-B06F-682FF4222326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FA22BA-48E2-4931-B1AB-5C887E6428EA}" type="pres">
      <dgm:prSet presAssocID="{15636038-D31B-4CD9-B06F-682FF4222326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967424-39F1-4760-A073-80E85064901F}" type="pres">
      <dgm:prSet presAssocID="{88C320F2-ADC5-405A-AA82-23D20ADF237D}" presName="sp" presStyleCnt="0"/>
      <dgm:spPr/>
    </dgm:pt>
    <dgm:pt modelId="{78897D62-0452-4874-84AF-CB8F34FE6B4F}" type="pres">
      <dgm:prSet presAssocID="{6750C47F-3213-4158-B8EA-7AAAABB0016F}" presName="composite" presStyleCnt="0"/>
      <dgm:spPr/>
    </dgm:pt>
    <dgm:pt modelId="{3A50F382-C889-4803-8840-AB302B375AA8}" type="pres">
      <dgm:prSet presAssocID="{6750C47F-3213-4158-B8EA-7AAAABB0016F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A449C4-3E20-4336-B485-45182418E55C}" type="pres">
      <dgm:prSet presAssocID="{6750C47F-3213-4158-B8EA-7AAAABB0016F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DF8B03-B9E1-42D5-9718-94BFC06C3EA0}" type="pres">
      <dgm:prSet presAssocID="{BDCC610B-78EF-4CFD-A2A2-03DA779C4374}" presName="sp" presStyleCnt="0"/>
      <dgm:spPr/>
    </dgm:pt>
    <dgm:pt modelId="{F9F8EE44-D09C-4184-9604-4DE0F7A28E16}" type="pres">
      <dgm:prSet presAssocID="{0A4CAB39-4C8A-4502-9876-4DE199461273}" presName="composite" presStyleCnt="0"/>
      <dgm:spPr/>
    </dgm:pt>
    <dgm:pt modelId="{BF0741D2-35CD-4C79-B100-57E6319461FF}" type="pres">
      <dgm:prSet presAssocID="{0A4CAB39-4C8A-4502-9876-4DE199461273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FB229F-10EE-4292-97D6-CF94F515F548}" type="pres">
      <dgm:prSet presAssocID="{0A4CAB39-4C8A-4502-9876-4DE199461273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80FBCA-4F08-47A3-A4D4-809F0DADC49E}" type="pres">
      <dgm:prSet presAssocID="{C7874BD1-79D7-46AE-99DA-C3C041AC46C7}" presName="sp" presStyleCnt="0"/>
      <dgm:spPr/>
    </dgm:pt>
    <dgm:pt modelId="{388E9F5E-3C03-46D8-B332-8FFC10D64E7E}" type="pres">
      <dgm:prSet presAssocID="{28E5EC83-29B8-4B65-8059-0B7409D0EEC5}" presName="composite" presStyleCnt="0"/>
      <dgm:spPr/>
    </dgm:pt>
    <dgm:pt modelId="{75F3AE9E-D67B-41CA-A124-678CA41E35F9}" type="pres">
      <dgm:prSet presAssocID="{28E5EC83-29B8-4B65-8059-0B7409D0EEC5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01EE5-989C-461C-947D-911376560EF7}" type="pres">
      <dgm:prSet presAssocID="{28E5EC83-29B8-4B65-8059-0B7409D0EEC5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6F4927C-4C4F-4FB1-8353-2B8CC3476F8F}" srcId="{6750C47F-3213-4158-B8EA-7AAAABB0016F}" destId="{34066624-50B8-47D2-90CA-E219376D3ADA}" srcOrd="0" destOrd="0" parTransId="{F7D0B1A1-34C2-4B74-B8EA-752E0E2B4AB8}" sibTransId="{9DB65F3B-1E5C-4470-ACB2-6511583D1904}"/>
    <dgm:cxn modelId="{1486CA31-CFBD-422D-9D02-7CA200E2E83F}" type="presOf" srcId="{9CC14BB5-5155-4C2D-AB4B-84D44153B4BF}" destId="{EECCE853-AE69-4CE3-BCA6-70ECA787F227}" srcOrd="0" destOrd="0" presId="urn:microsoft.com/office/officeart/2005/8/layout/chevron2"/>
    <dgm:cxn modelId="{29788D07-5496-43ED-A251-1FA0546D93EA}" srcId="{FC15D65F-8A26-42E5-A2E7-877974D7885E}" destId="{C2D35C0F-97BE-4F32-B99C-30986D2BC60A}" srcOrd="1" destOrd="0" parTransId="{85861277-9894-49B7-BE19-6C6399888503}" sibTransId="{679EDB57-3186-430D-B48E-902FD073773A}"/>
    <dgm:cxn modelId="{3A81C542-BA0E-47C4-AA18-5B2A716B78BA}" srcId="{DB5B56B3-865D-4BC9-A1E8-27E32589614B}" destId="{D411DE11-BACC-4662-891B-999B8248CA73}" srcOrd="0" destOrd="0" parTransId="{130D21C5-74F8-459A-8E2F-FFB85371D186}" sibTransId="{9B4F7915-663C-4653-9790-70DF57DEB853}"/>
    <dgm:cxn modelId="{A96714FF-A4C7-457E-B607-684ADB3CD014}" srcId="{0A4CAB39-4C8A-4502-9876-4DE199461273}" destId="{C4797B29-E9B6-4224-8D26-E64C91109FA2}" srcOrd="0" destOrd="0" parTransId="{1229031A-D74F-448E-B31E-9D9ADFBEF6F5}" sibTransId="{4C7E0F51-1C23-4AD6-9707-622C8F1D4982}"/>
    <dgm:cxn modelId="{16B9A711-5BA3-4C85-BFE2-C90CE92CB2D2}" srcId="{FC15D65F-8A26-42E5-A2E7-877974D7885E}" destId="{82D580F0-AE9D-43B8-AD67-D726310F3ECD}" srcOrd="0" destOrd="0" parTransId="{43F5C287-7C41-41A8-BFC8-17726973EE2F}" sibTransId="{31FF02CB-C389-4B90-87A9-1218C7D8C183}"/>
    <dgm:cxn modelId="{E0AB4AE7-C2BA-484E-BED7-5D9800DFF378}" type="presOf" srcId="{D411DE11-BACC-4662-891B-999B8248CA73}" destId="{895422C2-335C-4A52-BFB5-8DB1A1D60591}" srcOrd="0" destOrd="0" presId="urn:microsoft.com/office/officeart/2005/8/layout/chevron2"/>
    <dgm:cxn modelId="{ED212DD9-D33D-417F-BB5B-775C568E495B}" type="presOf" srcId="{0A4CAB39-4C8A-4502-9876-4DE199461273}" destId="{BF0741D2-35CD-4C79-B100-57E6319461FF}" srcOrd="0" destOrd="0" presId="urn:microsoft.com/office/officeart/2005/8/layout/chevron2"/>
    <dgm:cxn modelId="{45516183-3F2F-452D-B7A1-08F89E06A51C}" type="presOf" srcId="{C4797B29-E9B6-4224-8D26-E64C91109FA2}" destId="{1BFB229F-10EE-4292-97D6-CF94F515F548}" srcOrd="0" destOrd="0" presId="urn:microsoft.com/office/officeart/2005/8/layout/chevron2"/>
    <dgm:cxn modelId="{66536A64-0256-4EF8-93E7-69D9B40FE634}" srcId="{FC15D65F-8A26-42E5-A2E7-877974D7885E}" destId="{6750C47F-3213-4158-B8EA-7AAAABB0016F}" srcOrd="4" destOrd="0" parTransId="{4368D064-DAAC-40EE-9206-81ED1A4BA912}" sibTransId="{BDCC610B-78EF-4CFD-A2A2-03DA779C4374}"/>
    <dgm:cxn modelId="{96B2A5F5-CCF1-4DFB-997C-8FE742CA305B}" type="presOf" srcId="{15636038-D31B-4CD9-B06F-682FF4222326}" destId="{401C403F-039E-4608-B2CC-E7DDD8648716}" srcOrd="0" destOrd="0" presId="urn:microsoft.com/office/officeart/2005/8/layout/chevron2"/>
    <dgm:cxn modelId="{AF6F20AE-636F-4DA9-8510-6E0287D0EFAA}" type="presOf" srcId="{FC15D65F-8A26-42E5-A2E7-877974D7885E}" destId="{B2C65BCE-9CE1-4A64-81AB-171D37D6CC25}" srcOrd="0" destOrd="0" presId="urn:microsoft.com/office/officeart/2005/8/layout/chevron2"/>
    <dgm:cxn modelId="{540DE7AB-F99C-4418-8E34-EA8E4162BCB1}" type="presOf" srcId="{DE2D7DE3-52ED-4E5B-BC22-CBE4A9213E6F}" destId="{7DFA22BA-48E2-4931-B1AB-5C887E6428EA}" srcOrd="0" destOrd="0" presId="urn:microsoft.com/office/officeart/2005/8/layout/chevron2"/>
    <dgm:cxn modelId="{30B29498-1261-48A6-83BF-6571D911296B}" type="presOf" srcId="{DB5B56B3-865D-4BC9-A1E8-27E32589614B}" destId="{1062EB9F-16B5-402A-8F4B-CF7A632F2818}" srcOrd="0" destOrd="0" presId="urn:microsoft.com/office/officeart/2005/8/layout/chevron2"/>
    <dgm:cxn modelId="{183F4AAF-53EA-4155-867A-B3A1775B40BA}" type="presOf" srcId="{6750C47F-3213-4158-B8EA-7AAAABB0016F}" destId="{3A50F382-C889-4803-8840-AB302B375AA8}" srcOrd="0" destOrd="0" presId="urn:microsoft.com/office/officeart/2005/8/layout/chevron2"/>
    <dgm:cxn modelId="{C368B485-813C-4A52-B669-B43345C5F5A3}" srcId="{FC15D65F-8A26-42E5-A2E7-877974D7885E}" destId="{15636038-D31B-4CD9-B06F-682FF4222326}" srcOrd="3" destOrd="0" parTransId="{6D1E1239-4AA0-40FD-A7BB-286E6D2AD2E9}" sibTransId="{88C320F2-ADC5-405A-AA82-23D20ADF237D}"/>
    <dgm:cxn modelId="{AE267429-7649-4AB7-8B25-0635CBF37CC3}" srcId="{C2D35C0F-97BE-4F32-B99C-30986D2BC60A}" destId="{9CC14BB5-5155-4C2D-AB4B-84D44153B4BF}" srcOrd="0" destOrd="0" parTransId="{E79A0130-A819-497F-A6CA-F9A9113CBD12}" sibTransId="{508B5B10-3F54-4917-87BE-87B03B4D03D7}"/>
    <dgm:cxn modelId="{725A9FF1-92B5-44BD-BBBF-26AAB3224B2B}" type="presOf" srcId="{82D580F0-AE9D-43B8-AD67-D726310F3ECD}" destId="{B26B2BDD-BACB-4DB7-83BB-BBD1861292B3}" srcOrd="0" destOrd="0" presId="urn:microsoft.com/office/officeart/2005/8/layout/chevron2"/>
    <dgm:cxn modelId="{CF1A329B-B8CA-4B81-BCAD-B7B718D8DA0E}" srcId="{FC15D65F-8A26-42E5-A2E7-877974D7885E}" destId="{0A4CAB39-4C8A-4502-9876-4DE199461273}" srcOrd="5" destOrd="0" parTransId="{9126804B-7C0F-499E-BDE8-6BAC9A51D0F4}" sibTransId="{C7874BD1-79D7-46AE-99DA-C3C041AC46C7}"/>
    <dgm:cxn modelId="{0B1FA3BF-EFA7-47A7-9191-901B07105B1E}" srcId="{15636038-D31B-4CD9-B06F-682FF4222326}" destId="{DE2D7DE3-52ED-4E5B-BC22-CBE4A9213E6F}" srcOrd="0" destOrd="0" parTransId="{DE6D1839-1405-425F-9AB4-4A0A6B42C49F}" sibTransId="{4FCB71E4-CE08-4404-AD2D-3D8DE28536EE}"/>
    <dgm:cxn modelId="{A8FD7161-09DE-4618-9AE7-34950E2CCCA5}" srcId="{FC15D65F-8A26-42E5-A2E7-877974D7885E}" destId="{DB5B56B3-865D-4BC9-A1E8-27E32589614B}" srcOrd="2" destOrd="0" parTransId="{7307EAF1-A8D6-4F39-8252-A8786A7C60D3}" sibTransId="{EF5438BC-6B68-4EB9-B3B2-E4F11C7C3AB4}"/>
    <dgm:cxn modelId="{169EB4DA-D08F-43C2-A1EF-03C75066EFE1}" srcId="{FC15D65F-8A26-42E5-A2E7-877974D7885E}" destId="{28E5EC83-29B8-4B65-8059-0B7409D0EEC5}" srcOrd="6" destOrd="0" parTransId="{40C3215D-5FCF-4046-9DFE-E315BA36E4B4}" sibTransId="{16CE67BE-D6B9-4CA7-AECD-89ECBCC54B6B}"/>
    <dgm:cxn modelId="{C30384F0-ADEA-4A98-8638-9E9F0DA77CA0}" type="presOf" srcId="{182F8A6E-E38E-4313-8FFA-0D62074EC01B}" destId="{ED7F3696-12ED-4156-B2C1-5D943781FEB3}" srcOrd="0" destOrd="0" presId="urn:microsoft.com/office/officeart/2005/8/layout/chevron2"/>
    <dgm:cxn modelId="{488B61A4-DCC3-4826-AFB4-273AD9FBD89C}" srcId="{82D580F0-AE9D-43B8-AD67-D726310F3ECD}" destId="{182F8A6E-E38E-4313-8FFA-0D62074EC01B}" srcOrd="0" destOrd="0" parTransId="{C50263AD-0D0F-41E8-B017-5682CFD63EB1}" sibTransId="{B6B8E4CC-701E-402B-A14F-5B56C899087D}"/>
    <dgm:cxn modelId="{7B1314EE-B945-4732-A54C-85BD1E798467}" type="presOf" srcId="{34066624-50B8-47D2-90CA-E219376D3ADA}" destId="{6FA449C4-3E20-4336-B485-45182418E55C}" srcOrd="0" destOrd="0" presId="urn:microsoft.com/office/officeart/2005/8/layout/chevron2"/>
    <dgm:cxn modelId="{E0B5A558-2673-4683-9473-947BCF6B5802}" srcId="{28E5EC83-29B8-4B65-8059-0B7409D0EEC5}" destId="{7C4BBE8B-66E5-4AB7-BB08-91E9059CB8BF}" srcOrd="0" destOrd="0" parTransId="{C68FF654-6140-4746-8B9E-3F30E5823A81}" sibTransId="{AFBE7B64-E5C2-4C50-85E2-3BB818E155C6}"/>
    <dgm:cxn modelId="{D76D578F-9F7B-4843-91B1-C2EA2FE1C152}" type="presOf" srcId="{28E5EC83-29B8-4B65-8059-0B7409D0EEC5}" destId="{75F3AE9E-D67B-41CA-A124-678CA41E35F9}" srcOrd="0" destOrd="0" presId="urn:microsoft.com/office/officeart/2005/8/layout/chevron2"/>
    <dgm:cxn modelId="{5E65B24E-1460-43DF-AC62-AB3174D95EB9}" type="presOf" srcId="{C2D35C0F-97BE-4F32-B99C-30986D2BC60A}" destId="{B7EFF63A-38AE-4884-BB79-6788DE68AC57}" srcOrd="0" destOrd="0" presId="urn:microsoft.com/office/officeart/2005/8/layout/chevron2"/>
    <dgm:cxn modelId="{B213BE78-1BFD-4D91-94EE-E7B208BE0326}" type="presOf" srcId="{7C4BBE8B-66E5-4AB7-BB08-91E9059CB8BF}" destId="{06001EE5-989C-461C-947D-911376560EF7}" srcOrd="0" destOrd="0" presId="urn:microsoft.com/office/officeart/2005/8/layout/chevron2"/>
    <dgm:cxn modelId="{1732E266-F560-4A9D-83BC-D330E655923F}" type="presParOf" srcId="{B2C65BCE-9CE1-4A64-81AB-171D37D6CC25}" destId="{03BD7B77-6370-415F-8E5D-B9F7232C471E}" srcOrd="0" destOrd="0" presId="urn:microsoft.com/office/officeart/2005/8/layout/chevron2"/>
    <dgm:cxn modelId="{F19FDA39-577F-4CD5-83DF-967DC79B76DF}" type="presParOf" srcId="{03BD7B77-6370-415F-8E5D-B9F7232C471E}" destId="{B26B2BDD-BACB-4DB7-83BB-BBD1861292B3}" srcOrd="0" destOrd="0" presId="urn:microsoft.com/office/officeart/2005/8/layout/chevron2"/>
    <dgm:cxn modelId="{C71EC6A3-D0FB-4C6E-A91C-E37F31AE5803}" type="presParOf" srcId="{03BD7B77-6370-415F-8E5D-B9F7232C471E}" destId="{ED7F3696-12ED-4156-B2C1-5D943781FEB3}" srcOrd="1" destOrd="0" presId="urn:microsoft.com/office/officeart/2005/8/layout/chevron2"/>
    <dgm:cxn modelId="{BABFC997-BAAF-42A0-9F07-9C1E2501AF05}" type="presParOf" srcId="{B2C65BCE-9CE1-4A64-81AB-171D37D6CC25}" destId="{FF3BD645-447A-45EA-B6F1-008BFC885F06}" srcOrd="1" destOrd="0" presId="urn:microsoft.com/office/officeart/2005/8/layout/chevron2"/>
    <dgm:cxn modelId="{CDA159F4-4E9A-49F7-B9E0-76FE52E0803B}" type="presParOf" srcId="{B2C65BCE-9CE1-4A64-81AB-171D37D6CC25}" destId="{4059CD1A-D159-45C5-9B52-077D6C524A04}" srcOrd="2" destOrd="0" presId="urn:microsoft.com/office/officeart/2005/8/layout/chevron2"/>
    <dgm:cxn modelId="{A90BC026-16B4-4377-8C49-2567F8CDB0C3}" type="presParOf" srcId="{4059CD1A-D159-45C5-9B52-077D6C524A04}" destId="{B7EFF63A-38AE-4884-BB79-6788DE68AC57}" srcOrd="0" destOrd="0" presId="urn:microsoft.com/office/officeart/2005/8/layout/chevron2"/>
    <dgm:cxn modelId="{5C15558E-9500-45EA-8B15-6006F3E2D6AD}" type="presParOf" srcId="{4059CD1A-D159-45C5-9B52-077D6C524A04}" destId="{EECCE853-AE69-4CE3-BCA6-70ECA787F227}" srcOrd="1" destOrd="0" presId="urn:microsoft.com/office/officeart/2005/8/layout/chevron2"/>
    <dgm:cxn modelId="{014809EA-28C0-4D28-825F-4D2C28318E89}" type="presParOf" srcId="{B2C65BCE-9CE1-4A64-81AB-171D37D6CC25}" destId="{76F85948-1144-4643-8585-3EB2F18ADC06}" srcOrd="3" destOrd="0" presId="urn:microsoft.com/office/officeart/2005/8/layout/chevron2"/>
    <dgm:cxn modelId="{EBDD9462-B747-4CC1-A10C-6811A3C842E7}" type="presParOf" srcId="{B2C65BCE-9CE1-4A64-81AB-171D37D6CC25}" destId="{89CD752E-7437-47EB-9570-CDA06F98C6B2}" srcOrd="4" destOrd="0" presId="urn:microsoft.com/office/officeart/2005/8/layout/chevron2"/>
    <dgm:cxn modelId="{783E5A50-DAC4-4F2D-B4ED-5593A7543A08}" type="presParOf" srcId="{89CD752E-7437-47EB-9570-CDA06F98C6B2}" destId="{1062EB9F-16B5-402A-8F4B-CF7A632F2818}" srcOrd="0" destOrd="0" presId="urn:microsoft.com/office/officeart/2005/8/layout/chevron2"/>
    <dgm:cxn modelId="{AFCA4F6D-30EF-4572-BCB5-1D869F17D361}" type="presParOf" srcId="{89CD752E-7437-47EB-9570-CDA06F98C6B2}" destId="{895422C2-335C-4A52-BFB5-8DB1A1D60591}" srcOrd="1" destOrd="0" presId="urn:microsoft.com/office/officeart/2005/8/layout/chevron2"/>
    <dgm:cxn modelId="{BDA17097-4465-4024-AEC4-C0ED693321C5}" type="presParOf" srcId="{B2C65BCE-9CE1-4A64-81AB-171D37D6CC25}" destId="{2D1E07AF-0D47-447D-B1A9-4A2B50032250}" srcOrd="5" destOrd="0" presId="urn:microsoft.com/office/officeart/2005/8/layout/chevron2"/>
    <dgm:cxn modelId="{8BBA6C65-A674-4EFC-9A86-4CEA3737B634}" type="presParOf" srcId="{B2C65BCE-9CE1-4A64-81AB-171D37D6CC25}" destId="{715810B1-7E8C-40E6-88F7-21DBF54A34E5}" srcOrd="6" destOrd="0" presId="urn:microsoft.com/office/officeart/2005/8/layout/chevron2"/>
    <dgm:cxn modelId="{0F263CCD-7A38-4277-9FEA-F7FBA8D4ACC5}" type="presParOf" srcId="{715810B1-7E8C-40E6-88F7-21DBF54A34E5}" destId="{401C403F-039E-4608-B2CC-E7DDD8648716}" srcOrd="0" destOrd="0" presId="urn:microsoft.com/office/officeart/2005/8/layout/chevron2"/>
    <dgm:cxn modelId="{DE674CAA-605C-4688-946B-D85CFE5B5E04}" type="presParOf" srcId="{715810B1-7E8C-40E6-88F7-21DBF54A34E5}" destId="{7DFA22BA-48E2-4931-B1AB-5C887E6428EA}" srcOrd="1" destOrd="0" presId="urn:microsoft.com/office/officeart/2005/8/layout/chevron2"/>
    <dgm:cxn modelId="{BF30679C-9B8D-4783-B39B-D672E07AD586}" type="presParOf" srcId="{B2C65BCE-9CE1-4A64-81AB-171D37D6CC25}" destId="{55967424-39F1-4760-A073-80E85064901F}" srcOrd="7" destOrd="0" presId="urn:microsoft.com/office/officeart/2005/8/layout/chevron2"/>
    <dgm:cxn modelId="{DF0ED176-211A-46E8-AE69-D107B4CBC6D5}" type="presParOf" srcId="{B2C65BCE-9CE1-4A64-81AB-171D37D6CC25}" destId="{78897D62-0452-4874-84AF-CB8F34FE6B4F}" srcOrd="8" destOrd="0" presId="urn:microsoft.com/office/officeart/2005/8/layout/chevron2"/>
    <dgm:cxn modelId="{508DE54D-6121-416C-BD57-E4BCAC25AB28}" type="presParOf" srcId="{78897D62-0452-4874-84AF-CB8F34FE6B4F}" destId="{3A50F382-C889-4803-8840-AB302B375AA8}" srcOrd="0" destOrd="0" presId="urn:microsoft.com/office/officeart/2005/8/layout/chevron2"/>
    <dgm:cxn modelId="{D42BABB8-E9C4-4A2C-AF3B-2A3111A83BFC}" type="presParOf" srcId="{78897D62-0452-4874-84AF-CB8F34FE6B4F}" destId="{6FA449C4-3E20-4336-B485-45182418E55C}" srcOrd="1" destOrd="0" presId="urn:microsoft.com/office/officeart/2005/8/layout/chevron2"/>
    <dgm:cxn modelId="{D79E99E4-4986-4D20-AA91-52344AB820E9}" type="presParOf" srcId="{B2C65BCE-9CE1-4A64-81AB-171D37D6CC25}" destId="{31DF8B03-B9E1-42D5-9718-94BFC06C3EA0}" srcOrd="9" destOrd="0" presId="urn:microsoft.com/office/officeart/2005/8/layout/chevron2"/>
    <dgm:cxn modelId="{715D9000-EED3-480E-8FFE-3D156FEDD98B}" type="presParOf" srcId="{B2C65BCE-9CE1-4A64-81AB-171D37D6CC25}" destId="{F9F8EE44-D09C-4184-9604-4DE0F7A28E16}" srcOrd="10" destOrd="0" presId="urn:microsoft.com/office/officeart/2005/8/layout/chevron2"/>
    <dgm:cxn modelId="{A88A5217-6E08-45C3-B351-B8A12FAD677C}" type="presParOf" srcId="{F9F8EE44-D09C-4184-9604-4DE0F7A28E16}" destId="{BF0741D2-35CD-4C79-B100-57E6319461FF}" srcOrd="0" destOrd="0" presId="urn:microsoft.com/office/officeart/2005/8/layout/chevron2"/>
    <dgm:cxn modelId="{CFE291A7-0D05-4E80-8F10-257B2ACE8049}" type="presParOf" srcId="{F9F8EE44-D09C-4184-9604-4DE0F7A28E16}" destId="{1BFB229F-10EE-4292-97D6-CF94F515F548}" srcOrd="1" destOrd="0" presId="urn:microsoft.com/office/officeart/2005/8/layout/chevron2"/>
    <dgm:cxn modelId="{A607510F-B63F-4D03-9F12-E0B94F085E46}" type="presParOf" srcId="{B2C65BCE-9CE1-4A64-81AB-171D37D6CC25}" destId="{5E80FBCA-4F08-47A3-A4D4-809F0DADC49E}" srcOrd="11" destOrd="0" presId="urn:microsoft.com/office/officeart/2005/8/layout/chevron2"/>
    <dgm:cxn modelId="{3CF5E7AF-BD59-493D-9D0E-AB5EA242F1A6}" type="presParOf" srcId="{B2C65BCE-9CE1-4A64-81AB-171D37D6CC25}" destId="{388E9F5E-3C03-46D8-B332-8FFC10D64E7E}" srcOrd="12" destOrd="0" presId="urn:microsoft.com/office/officeart/2005/8/layout/chevron2"/>
    <dgm:cxn modelId="{0F213865-F24E-4F5A-9C4B-06B5EF108544}" type="presParOf" srcId="{388E9F5E-3C03-46D8-B332-8FFC10D64E7E}" destId="{75F3AE9E-D67B-41CA-A124-678CA41E35F9}" srcOrd="0" destOrd="0" presId="urn:microsoft.com/office/officeart/2005/8/layout/chevron2"/>
    <dgm:cxn modelId="{3E68BEF9-4A55-40C3-82F6-FCB58EE9B376}" type="presParOf" srcId="{388E9F5E-3C03-46D8-B332-8FFC10D64E7E}" destId="{06001EE5-989C-461C-947D-911376560EF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6B2BDD-BACB-4DB7-83BB-BBD1861292B3}">
      <dsp:nvSpPr>
        <dsp:cNvPr id="0" name=""/>
        <dsp:cNvSpPr/>
      </dsp:nvSpPr>
      <dsp:spPr>
        <a:xfrm rot="5400000">
          <a:off x="-98316" y="99766"/>
          <a:ext cx="655443" cy="458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-5400000">
        <a:off x="1" y="230854"/>
        <a:ext cx="458810" cy="196633"/>
      </dsp:txXfrm>
    </dsp:sp>
    <dsp:sp modelId="{ED7F3696-12ED-4156-B2C1-5D943781FEB3}">
      <dsp:nvSpPr>
        <dsp:cNvPr id="0" name=""/>
        <dsp:cNvSpPr/>
      </dsp:nvSpPr>
      <dsp:spPr>
        <a:xfrm rot="5400000">
          <a:off x="4902410" y="-4442150"/>
          <a:ext cx="426038" cy="93132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Information Architecture - Card Sorting</a:t>
          </a:r>
          <a:endParaRPr lang="en-US" sz="2500" kern="1200" dirty="0"/>
        </a:p>
      </dsp:txBody>
      <dsp:txXfrm rot="-5400000">
        <a:off x="458811" y="22246"/>
        <a:ext cx="9292440" cy="384444"/>
      </dsp:txXfrm>
    </dsp:sp>
    <dsp:sp modelId="{B7EFF63A-38AE-4884-BB79-6788DE68AC57}">
      <dsp:nvSpPr>
        <dsp:cNvPr id="0" name=""/>
        <dsp:cNvSpPr/>
      </dsp:nvSpPr>
      <dsp:spPr>
        <a:xfrm rot="5400000">
          <a:off x="-98316" y="669024"/>
          <a:ext cx="655443" cy="458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-5400000">
        <a:off x="1" y="800112"/>
        <a:ext cx="458810" cy="196633"/>
      </dsp:txXfrm>
    </dsp:sp>
    <dsp:sp modelId="{EECCE853-AE69-4CE3-BCA6-70ECA787F227}">
      <dsp:nvSpPr>
        <dsp:cNvPr id="0" name=""/>
        <dsp:cNvSpPr/>
      </dsp:nvSpPr>
      <dsp:spPr>
        <a:xfrm rot="5400000">
          <a:off x="4902410" y="-3872891"/>
          <a:ext cx="426038" cy="93132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Wireframes - </a:t>
          </a:r>
          <a:r>
            <a:rPr lang="en-US" sz="2500" kern="1200" dirty="0" err="1" smtClean="0"/>
            <a:t>Moqups</a:t>
          </a:r>
          <a:endParaRPr lang="en-US" sz="2500" kern="1200" dirty="0"/>
        </a:p>
      </dsp:txBody>
      <dsp:txXfrm rot="-5400000">
        <a:off x="458811" y="591505"/>
        <a:ext cx="9292440" cy="384444"/>
      </dsp:txXfrm>
    </dsp:sp>
    <dsp:sp modelId="{1062EB9F-16B5-402A-8F4B-CF7A632F2818}">
      <dsp:nvSpPr>
        <dsp:cNvPr id="0" name=""/>
        <dsp:cNvSpPr/>
      </dsp:nvSpPr>
      <dsp:spPr>
        <a:xfrm rot="5400000">
          <a:off x="-98316" y="1238282"/>
          <a:ext cx="655443" cy="458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-5400000">
        <a:off x="1" y="1369370"/>
        <a:ext cx="458810" cy="196633"/>
      </dsp:txXfrm>
    </dsp:sp>
    <dsp:sp modelId="{895422C2-335C-4A52-BFB5-8DB1A1D60591}">
      <dsp:nvSpPr>
        <dsp:cNvPr id="0" name=""/>
        <dsp:cNvSpPr/>
      </dsp:nvSpPr>
      <dsp:spPr>
        <a:xfrm rot="5400000">
          <a:off x="4902410" y="-3303633"/>
          <a:ext cx="426038" cy="93132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Prototype – </a:t>
          </a:r>
          <a:r>
            <a:rPr lang="en-US" sz="2500" kern="1200" dirty="0" err="1" smtClean="0"/>
            <a:t>Axure</a:t>
          </a:r>
          <a:endParaRPr lang="en-US" sz="2500" kern="1200" dirty="0"/>
        </a:p>
      </dsp:txBody>
      <dsp:txXfrm rot="-5400000">
        <a:off x="458811" y="1160763"/>
        <a:ext cx="9292440" cy="384444"/>
      </dsp:txXfrm>
    </dsp:sp>
    <dsp:sp modelId="{401C403F-039E-4608-B2CC-E7DDD8648716}">
      <dsp:nvSpPr>
        <dsp:cNvPr id="0" name=""/>
        <dsp:cNvSpPr/>
      </dsp:nvSpPr>
      <dsp:spPr>
        <a:xfrm rot="5400000">
          <a:off x="-98316" y="1807541"/>
          <a:ext cx="655443" cy="458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-5400000">
        <a:off x="1" y="1938629"/>
        <a:ext cx="458810" cy="196633"/>
      </dsp:txXfrm>
    </dsp:sp>
    <dsp:sp modelId="{7DFA22BA-48E2-4931-B1AB-5C887E6428EA}">
      <dsp:nvSpPr>
        <dsp:cNvPr id="0" name=""/>
        <dsp:cNvSpPr/>
      </dsp:nvSpPr>
      <dsp:spPr>
        <a:xfrm rot="5400000">
          <a:off x="4902410" y="-2734374"/>
          <a:ext cx="426038" cy="93132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Product Demo</a:t>
          </a:r>
          <a:endParaRPr lang="en-US" sz="2500" kern="1200" dirty="0"/>
        </a:p>
      </dsp:txBody>
      <dsp:txXfrm rot="-5400000">
        <a:off x="458811" y="1730022"/>
        <a:ext cx="9292440" cy="384444"/>
      </dsp:txXfrm>
    </dsp:sp>
    <dsp:sp modelId="{3A50F382-C889-4803-8840-AB302B375AA8}">
      <dsp:nvSpPr>
        <dsp:cNvPr id="0" name=""/>
        <dsp:cNvSpPr/>
      </dsp:nvSpPr>
      <dsp:spPr>
        <a:xfrm rot="5400000">
          <a:off x="-98316" y="2376799"/>
          <a:ext cx="655443" cy="458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-5400000">
        <a:off x="1" y="2507887"/>
        <a:ext cx="458810" cy="196633"/>
      </dsp:txXfrm>
    </dsp:sp>
    <dsp:sp modelId="{6FA449C4-3E20-4336-B485-45182418E55C}">
      <dsp:nvSpPr>
        <dsp:cNvPr id="0" name=""/>
        <dsp:cNvSpPr/>
      </dsp:nvSpPr>
      <dsp:spPr>
        <a:xfrm rot="5400000">
          <a:off x="4902410" y="-2165116"/>
          <a:ext cx="426038" cy="93132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Usability Research Methods</a:t>
          </a:r>
          <a:endParaRPr lang="en-US" sz="2500" kern="1200" dirty="0"/>
        </a:p>
      </dsp:txBody>
      <dsp:txXfrm rot="-5400000">
        <a:off x="458811" y="2299280"/>
        <a:ext cx="9292440" cy="384444"/>
      </dsp:txXfrm>
    </dsp:sp>
    <dsp:sp modelId="{BF0741D2-35CD-4C79-B100-57E6319461FF}">
      <dsp:nvSpPr>
        <dsp:cNvPr id="0" name=""/>
        <dsp:cNvSpPr/>
      </dsp:nvSpPr>
      <dsp:spPr>
        <a:xfrm rot="5400000">
          <a:off x="-98316" y="2946058"/>
          <a:ext cx="655443" cy="458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-5400000">
        <a:off x="1" y="3077146"/>
        <a:ext cx="458810" cy="196633"/>
      </dsp:txXfrm>
    </dsp:sp>
    <dsp:sp modelId="{1BFB229F-10EE-4292-97D6-CF94F515F548}">
      <dsp:nvSpPr>
        <dsp:cNvPr id="0" name=""/>
        <dsp:cNvSpPr/>
      </dsp:nvSpPr>
      <dsp:spPr>
        <a:xfrm rot="5400000">
          <a:off x="4902410" y="-1595858"/>
          <a:ext cx="426038" cy="93132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Selenium - WebDriver</a:t>
          </a:r>
          <a:endParaRPr lang="en-US" sz="2500" kern="1200" dirty="0"/>
        </a:p>
      </dsp:txBody>
      <dsp:txXfrm rot="-5400000">
        <a:off x="458811" y="2868538"/>
        <a:ext cx="9292440" cy="384444"/>
      </dsp:txXfrm>
    </dsp:sp>
    <dsp:sp modelId="{75F3AE9E-D67B-41CA-A124-678CA41E35F9}">
      <dsp:nvSpPr>
        <dsp:cNvPr id="0" name=""/>
        <dsp:cNvSpPr/>
      </dsp:nvSpPr>
      <dsp:spPr>
        <a:xfrm rot="5400000">
          <a:off x="-98316" y="3515316"/>
          <a:ext cx="655443" cy="45881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 dirty="0"/>
        </a:p>
      </dsp:txBody>
      <dsp:txXfrm rot="-5400000">
        <a:off x="1" y="3646404"/>
        <a:ext cx="458810" cy="196633"/>
      </dsp:txXfrm>
    </dsp:sp>
    <dsp:sp modelId="{06001EE5-989C-461C-947D-911376560EF7}">
      <dsp:nvSpPr>
        <dsp:cNvPr id="0" name=""/>
        <dsp:cNvSpPr/>
      </dsp:nvSpPr>
      <dsp:spPr>
        <a:xfrm rot="5400000">
          <a:off x="4902410" y="-1026599"/>
          <a:ext cx="426038" cy="931323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5875" rIns="15875" bIns="15875" numCol="1" spcCol="1270" anchor="ctr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500" kern="1200" dirty="0" smtClean="0"/>
            <a:t>UX Honeycomb</a:t>
          </a:r>
          <a:endParaRPr lang="en-US" sz="2500" kern="1200" dirty="0"/>
        </a:p>
      </dsp:txBody>
      <dsp:txXfrm rot="-5400000">
        <a:off x="458811" y="3437797"/>
        <a:ext cx="9292440" cy="3844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6DFF08F-DC6B-4601-B491-B0F83F6DD2DA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FF08F-DC6B-4601-B491-B0F83F6DD2DA}" type="datetimeFigureOut">
              <a:rPr lang="en-US" dirty="0"/>
              <a:t>12/10/2016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6DFF08F-DC6B-4601-B491-B0F83F6DD2DA}" type="datetimeFigureOut">
              <a:rPr lang="en-US" dirty="0"/>
              <a:pPr/>
              <a:t>12/10/2016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ec2-35-164-13-236.us-west-2.compute.amazonaws.com:8000/login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zhth26.axshare.com/#g=1&amp;p=dashboard" TargetMode="External"/><Relationship Id="rId2" Type="http://schemas.openxmlformats.org/officeDocument/2006/relationships/hyperlink" Target="http://gj3e8h.axshare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43875"/>
            <a:ext cx="9966960" cy="2926080"/>
          </a:xfrm>
        </p:spPr>
        <p:txBody>
          <a:bodyPr>
            <a:normAutofit/>
          </a:bodyPr>
          <a:lstStyle/>
          <a:p>
            <a:pPr algn="l"/>
            <a:r>
              <a:rPr lang="en-US" sz="4000" dirty="0" smtClean="0"/>
              <a:t>UX design &amp; testing</a:t>
            </a:r>
            <a:br>
              <a:rPr lang="en-US" sz="4000" dirty="0" smtClean="0"/>
            </a:br>
            <a:r>
              <a:rPr lang="en-US" sz="6600" dirty="0"/>
              <a:t/>
            </a:r>
            <a:br>
              <a:rPr lang="en-US" sz="6600" dirty="0"/>
            </a:br>
            <a:r>
              <a:rPr lang="en-US" sz="6600" dirty="0" smtClean="0"/>
              <a:t>TSP </a:t>
            </a:r>
            <a:r>
              <a:rPr lang="en-US" sz="6600" dirty="0"/>
              <a:t>Insurance portal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4216143"/>
            <a:ext cx="8767860" cy="1388165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Team:</a:t>
            </a:r>
          </a:p>
          <a:p>
            <a:pPr algn="l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Tanya Malhotra</a:t>
            </a:r>
          </a:p>
          <a:p>
            <a:pPr algn="l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Saurabh </a:t>
            </a:r>
            <a:r>
              <a:rPr lang="en-US" dirty="0" err="1">
                <a:solidFill>
                  <a:schemeClr val="accent3">
                    <a:lumMod val="20000"/>
                    <a:lumOff val="80000"/>
                  </a:schemeClr>
                </a:solidFill>
              </a:rPr>
              <a:t>Choudhary</a:t>
            </a:r>
            <a:endParaRPr lang="en-US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algn="l"/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Paritosh Arora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09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Product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" indent="0">
              <a:buNone/>
            </a:pPr>
            <a:r>
              <a:rPr lang="en-US" dirty="0" smtClean="0"/>
              <a:t>Role based User Experience</a:t>
            </a:r>
          </a:p>
          <a:p>
            <a:pPr lvl="1"/>
            <a:r>
              <a:rPr lang="en-US" dirty="0" smtClean="0"/>
              <a:t>Employer Actions: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Dashboard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Add Plan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Edit Plan</a:t>
            </a:r>
          </a:p>
          <a:p>
            <a:pPr lvl="1"/>
            <a:r>
              <a:rPr lang="en-US" dirty="0" smtClean="0"/>
              <a:t>Employee Actions: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Current Plan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Explore Plans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Compare Plans</a:t>
            </a:r>
          </a:p>
          <a:p>
            <a:pPr lvl="2">
              <a:buFont typeface="Courier New" panose="02070309020205020404" pitchFamily="49" charset="0"/>
              <a:buChar char="o"/>
            </a:pPr>
            <a:r>
              <a:rPr lang="en-US" dirty="0" smtClean="0"/>
              <a:t>View </a:t>
            </a:r>
            <a:r>
              <a:rPr lang="en-US" dirty="0" smtClean="0"/>
              <a:t>History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4108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Usability Research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Card Sorting</a:t>
            </a:r>
          </a:p>
          <a:p>
            <a:r>
              <a:rPr lang="en-US" dirty="0" smtClean="0"/>
              <a:t>Interviews</a:t>
            </a:r>
            <a:endParaRPr lang="en-US" dirty="0" smtClean="0"/>
          </a:p>
          <a:p>
            <a:r>
              <a:rPr lang="en-US" dirty="0" smtClean="0"/>
              <a:t>Usability-Lab </a:t>
            </a:r>
            <a:r>
              <a:rPr lang="en-US" dirty="0" smtClean="0"/>
              <a:t>Studies</a:t>
            </a:r>
          </a:p>
          <a:p>
            <a:r>
              <a:rPr lang="en-US" dirty="0"/>
              <a:t>Ethnographic Field </a:t>
            </a:r>
            <a:r>
              <a:rPr lang="en-US" dirty="0" smtClean="0"/>
              <a:t>Studies</a:t>
            </a:r>
          </a:p>
          <a:p>
            <a:r>
              <a:rPr lang="en-US" dirty="0" smtClean="0"/>
              <a:t>Customer Feedback</a:t>
            </a:r>
          </a:p>
          <a:p>
            <a:r>
              <a:rPr lang="en-US" dirty="0" smtClean="0"/>
              <a:t>A/B </a:t>
            </a:r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25035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Technical Aspects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MVC vs SPA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Sort based on column headers</a:t>
            </a:r>
          </a:p>
          <a:p>
            <a:r>
              <a:rPr lang="en-US" dirty="0" smtClean="0"/>
              <a:t>Business Domain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Family vs Individual Plans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Age related pricing details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063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Usability-Lab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Exploring on your own for 5 minutes</a:t>
            </a:r>
          </a:p>
          <a:p>
            <a:r>
              <a:rPr lang="en-US" dirty="0" smtClean="0"/>
              <a:t>Clarify their doubts, if any</a:t>
            </a:r>
          </a:p>
          <a:p>
            <a:r>
              <a:rPr lang="en-US" dirty="0" smtClean="0"/>
              <a:t>Performing specific tasks of our interest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Employee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Filter plans by company name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Compare 3 plans  and enroll in any one of them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Employer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dirty="0" smtClean="0"/>
              <a:t>Change value of monthly deductible and save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31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Ethnographic Field </a:t>
            </a:r>
            <a:r>
              <a:rPr lang="en-US" dirty="0" smtClean="0"/>
              <a:t>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Deployed website on AWS</a:t>
            </a:r>
          </a:p>
          <a:p>
            <a:r>
              <a:rPr lang="en-US" dirty="0" smtClean="0"/>
              <a:t>Shared the link with participants via email</a:t>
            </a:r>
          </a:p>
          <a:p>
            <a:r>
              <a:rPr lang="en-US" dirty="0" smtClean="0"/>
              <a:t>Observed user behavior via screen sharing</a:t>
            </a:r>
          </a:p>
          <a:p>
            <a:r>
              <a:rPr lang="en-US" dirty="0" smtClean="0"/>
              <a:t>AWS Link:</a:t>
            </a:r>
          </a:p>
          <a:p>
            <a:pPr marL="274320" lvl="1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ec2-35-164-13-236.us-west-2.compute.amazonaws.com:8000/login.html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2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</a:t>
            </a:r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1" y="2057400"/>
            <a:ext cx="3858767" cy="3758184"/>
          </a:xfrm>
        </p:spPr>
        <p:txBody>
          <a:bodyPr/>
          <a:lstStyle/>
          <a:p>
            <a:r>
              <a:rPr lang="en-US" dirty="0" smtClean="0"/>
              <a:t>Shared the AWS link with the participants</a:t>
            </a:r>
          </a:p>
          <a:p>
            <a:r>
              <a:rPr lang="en-US" dirty="0" smtClean="0"/>
              <a:t>Asked them to explore the website on their own</a:t>
            </a:r>
          </a:p>
          <a:p>
            <a:r>
              <a:rPr lang="en-US" dirty="0" smtClean="0"/>
              <a:t>Shared a questionnaire with them to provide their feedback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345"/>
          <a:stretch/>
        </p:blipFill>
        <p:spPr>
          <a:xfrm>
            <a:off x="5001768" y="1507998"/>
            <a:ext cx="3282315" cy="48569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3065" y="1507998"/>
            <a:ext cx="3346704" cy="485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3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A/B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versions of History page shown to different sets of participants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One with separate Claims and Subscriptions History pages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Second with tabbed navigation for both of them on single page</a:t>
            </a:r>
          </a:p>
          <a:p>
            <a:r>
              <a:rPr lang="en-US" dirty="0" smtClean="0"/>
              <a:t>Conclusion: Second group was more satisfied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5363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Selenium - </a:t>
            </a:r>
            <a:r>
              <a:rPr lang="en-US" dirty="0" smtClean="0"/>
              <a:t>WebDriver</a:t>
            </a:r>
            <a:endParaRPr lang="en-US" dirty="0"/>
          </a:p>
        </p:txBody>
      </p:sp>
      <p:pic>
        <p:nvPicPr>
          <p:cNvPr id="7" name="SeleniumDem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89200" y="2057400"/>
            <a:ext cx="7180263" cy="4038600"/>
          </a:xfrm>
        </p:spPr>
      </p:pic>
    </p:spTree>
    <p:extLst>
      <p:ext uri="{BB962C8B-B14F-4D97-AF65-F5344CB8AC3E}">
        <p14:creationId xmlns:p14="http://schemas.microsoft.com/office/powerpoint/2010/main" val="111696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UX </a:t>
            </a:r>
            <a:r>
              <a:rPr lang="en-US" dirty="0" smtClean="0"/>
              <a:t>Honeycomb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56" t="1359" r="226" b="1131"/>
          <a:stretch/>
        </p:blipFill>
        <p:spPr>
          <a:xfrm>
            <a:off x="3967247" y="1965960"/>
            <a:ext cx="4122239" cy="408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2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621280"/>
            <a:ext cx="9875520" cy="1356360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5907024"/>
            <a:ext cx="9872871" cy="188976"/>
          </a:xfrm>
        </p:spPr>
        <p:txBody>
          <a:bodyPr>
            <a:normAutofit fontScale="40000" lnSpcReduction="20000"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Design Flow</a:t>
            </a:r>
            <a:endParaRPr lang="en-US" dirty="0"/>
          </a:p>
        </p:txBody>
      </p:sp>
      <p:graphicFrame>
        <p:nvGraphicFramePr>
          <p:cNvPr id="13" name="Content Placeholder 1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197850"/>
              </p:ext>
            </p:extLst>
          </p:nvPr>
        </p:nvGraphicFramePr>
        <p:xfrm>
          <a:off x="1143000" y="2057400"/>
          <a:ext cx="9772048" cy="4073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673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0351" y="439872"/>
            <a:ext cx="9875520" cy="1356360"/>
          </a:xfrm>
        </p:spPr>
        <p:txBody>
          <a:bodyPr/>
          <a:lstStyle/>
          <a:p>
            <a:r>
              <a:rPr lang="en-US" dirty="0"/>
              <a:t>Information Architecture - Card </a:t>
            </a:r>
            <a:r>
              <a:rPr lang="en-US" dirty="0" smtClean="0"/>
              <a:t>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0351" y="1920240"/>
            <a:ext cx="9875521" cy="4654296"/>
          </a:xfrm>
        </p:spPr>
        <p:txBody>
          <a:bodyPr/>
          <a:lstStyle/>
          <a:p>
            <a:pPr marL="274320" lvl="1" indent="0">
              <a:buNone/>
            </a:pP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Employee view</a:t>
            </a:r>
            <a:r>
              <a:rPr lang="en-US" dirty="0" smtClean="0"/>
              <a:t>					</a:t>
            </a:r>
            <a:r>
              <a:rPr lang="en-US" sz="2400" dirty="0" smtClean="0"/>
              <a:t>Employer view</a:t>
            </a:r>
            <a:endParaRPr lang="en-US" dirty="0" smtClean="0"/>
          </a:p>
          <a:p>
            <a:pPr marL="4572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351" y="2953992"/>
            <a:ext cx="4739242" cy="209701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716" y="2953992"/>
            <a:ext cx="4601420" cy="208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9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Card Sorting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0760" y="1965958"/>
            <a:ext cx="4803784" cy="36116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965959"/>
            <a:ext cx="4809744" cy="361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2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" y="637032"/>
            <a:ext cx="9875520" cy="1356360"/>
          </a:xfrm>
        </p:spPr>
        <p:txBody>
          <a:bodyPr/>
          <a:lstStyle/>
          <a:p>
            <a:pPr lvl="0"/>
            <a:r>
              <a:rPr lang="en-US" dirty="0"/>
              <a:t>Wireframes - </a:t>
            </a:r>
            <a:r>
              <a:rPr lang="en-US" dirty="0" err="1"/>
              <a:t>Moqups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402" y="2057400"/>
            <a:ext cx="11569798" cy="4306824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86D1D8"/>
              </a:buClr>
            </a:pPr>
            <a:r>
              <a:rPr lang="fr-FR" dirty="0" err="1" smtClean="0">
                <a:sym typeface="Century Gothic"/>
              </a:rPr>
              <a:t>Moqups</a:t>
            </a:r>
            <a:r>
              <a:rPr lang="fr-FR" dirty="0" smtClean="0">
                <a:sym typeface="Century Gothic"/>
              </a:rPr>
              <a:t> </a:t>
            </a:r>
            <a:r>
              <a:rPr lang="fr-FR" dirty="0">
                <a:sym typeface="Century Gothic"/>
              </a:rPr>
              <a:t>– </a:t>
            </a:r>
            <a:r>
              <a:rPr lang="fr-FR" dirty="0" smtClean="0">
                <a:sym typeface="Century Gothic"/>
              </a:rPr>
              <a:t>laptop (Employer)</a:t>
            </a:r>
            <a:endParaRPr lang="fr-FR" dirty="0">
              <a:sym typeface="Century Gothic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8338" y="2435066"/>
            <a:ext cx="3822193" cy="3283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584" y="2435140"/>
            <a:ext cx="3785616" cy="3283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r="614"/>
          <a:stretch/>
        </p:blipFill>
        <p:spPr>
          <a:xfrm>
            <a:off x="317402" y="2435066"/>
            <a:ext cx="3739884" cy="328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2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02" y="609600"/>
            <a:ext cx="9875520" cy="1356360"/>
          </a:xfrm>
        </p:spPr>
        <p:txBody>
          <a:bodyPr/>
          <a:lstStyle/>
          <a:p>
            <a:pPr lvl="0"/>
            <a:r>
              <a:rPr lang="en-US" dirty="0"/>
              <a:t>Wireframes - </a:t>
            </a:r>
            <a:r>
              <a:rPr lang="en-US" dirty="0" err="1"/>
              <a:t>Moqups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402" y="2057400"/>
            <a:ext cx="11569798" cy="4306824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86D1D8"/>
              </a:buClr>
            </a:pPr>
            <a:r>
              <a:rPr lang="fr-FR" dirty="0" err="1" smtClean="0">
                <a:sym typeface="Century Gothic"/>
              </a:rPr>
              <a:t>Moqups</a:t>
            </a:r>
            <a:r>
              <a:rPr lang="fr-FR" dirty="0" smtClean="0">
                <a:sym typeface="Century Gothic"/>
              </a:rPr>
              <a:t> </a:t>
            </a:r>
            <a:r>
              <a:rPr lang="fr-FR" dirty="0">
                <a:sym typeface="Century Gothic"/>
              </a:rPr>
              <a:t>– </a:t>
            </a:r>
            <a:r>
              <a:rPr lang="fr-FR" dirty="0" smtClean="0">
                <a:sym typeface="Century Gothic"/>
              </a:rPr>
              <a:t>laptop (</a:t>
            </a:r>
            <a:r>
              <a:rPr lang="fr-FR" dirty="0" err="1" smtClean="0">
                <a:sym typeface="Century Gothic"/>
              </a:rPr>
              <a:t>Employee</a:t>
            </a:r>
            <a:r>
              <a:rPr lang="fr-FR" dirty="0" smtClean="0">
                <a:sym typeface="Century Gothic"/>
              </a:rPr>
              <a:t>)</a:t>
            </a:r>
            <a:endParaRPr lang="fr-FR" dirty="0">
              <a:sym typeface="Century Gothic"/>
            </a:endParaRP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418" y="2435066"/>
            <a:ext cx="3739883" cy="32831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278" y="2435066"/>
            <a:ext cx="3764808" cy="328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65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0976" y="445008"/>
            <a:ext cx="9875520" cy="1356360"/>
          </a:xfrm>
        </p:spPr>
        <p:txBody>
          <a:bodyPr/>
          <a:lstStyle/>
          <a:p>
            <a:pPr lvl="0"/>
            <a:r>
              <a:rPr lang="en-US" dirty="0"/>
              <a:t>Wireframes - </a:t>
            </a:r>
            <a:r>
              <a:rPr lang="en-US" dirty="0" err="1"/>
              <a:t>Moqups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0976" y="1600200"/>
            <a:ext cx="10945368" cy="4495800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86D1D8"/>
              </a:buClr>
            </a:pPr>
            <a:r>
              <a:rPr lang="fr-FR" dirty="0" err="1" smtClean="0">
                <a:sym typeface="Century Gothic"/>
              </a:rPr>
              <a:t>Moqups</a:t>
            </a:r>
            <a:r>
              <a:rPr lang="fr-FR" dirty="0" smtClean="0">
                <a:sym typeface="Century Gothic"/>
              </a:rPr>
              <a:t> </a:t>
            </a:r>
            <a:r>
              <a:rPr lang="fr-FR" dirty="0">
                <a:sym typeface="Century Gothic"/>
              </a:rPr>
              <a:t>– mobile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914" y="2399728"/>
            <a:ext cx="1845332" cy="3696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611" y="2399728"/>
            <a:ext cx="1859474" cy="3696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0450" y="2399728"/>
            <a:ext cx="1947804" cy="369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073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5256" y="445008"/>
            <a:ext cx="9875520" cy="1356360"/>
          </a:xfrm>
        </p:spPr>
        <p:txBody>
          <a:bodyPr/>
          <a:lstStyle/>
          <a:p>
            <a:pPr lvl="0"/>
            <a:r>
              <a:rPr lang="en-US" dirty="0"/>
              <a:t>Wireframes - </a:t>
            </a:r>
            <a:r>
              <a:rPr lang="en-US" dirty="0" err="1"/>
              <a:t>Moqups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5256" y="1591056"/>
            <a:ext cx="10991088" cy="4504944"/>
          </a:xfrm>
        </p:spPr>
        <p:txBody>
          <a:bodyPr/>
          <a:lstStyle/>
          <a:p>
            <a:pPr marL="342900" indent="-342900">
              <a:spcBef>
                <a:spcPts val="1000"/>
              </a:spcBef>
              <a:buClr>
                <a:srgbClr val="86D1D8"/>
              </a:buClr>
            </a:pPr>
            <a:r>
              <a:rPr lang="fr-FR" dirty="0" err="1" smtClean="0">
                <a:sym typeface="Century Gothic"/>
              </a:rPr>
              <a:t>Moqups</a:t>
            </a:r>
            <a:r>
              <a:rPr lang="fr-FR" dirty="0" smtClean="0">
                <a:sym typeface="Century Gothic"/>
              </a:rPr>
              <a:t> </a:t>
            </a:r>
            <a:r>
              <a:rPr lang="fr-FR" dirty="0">
                <a:sym typeface="Century Gothic"/>
              </a:rPr>
              <a:t>– mobile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123" y="2335876"/>
            <a:ext cx="1903201" cy="37601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007" y="2253580"/>
            <a:ext cx="1894681" cy="37601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7371" y="2253580"/>
            <a:ext cx="1974806" cy="376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6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Prototype – Axure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Explore Plan - </a:t>
            </a:r>
            <a:r>
              <a:rPr lang="en-US" dirty="0" smtClean="0"/>
              <a:t>Filters</a:t>
            </a:r>
          </a:p>
          <a:p>
            <a:pPr marL="274320" lvl="1" indent="0">
              <a:buNone/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gj3e8h.axshare.com</a:t>
            </a:r>
            <a:endParaRPr lang="en-US" dirty="0" smtClean="0"/>
          </a:p>
          <a:p>
            <a:r>
              <a:rPr lang="en-US" dirty="0" smtClean="0"/>
              <a:t>Dashboard </a:t>
            </a:r>
            <a:r>
              <a:rPr lang="en-US" dirty="0" smtClean="0"/>
              <a:t>&amp; Add Plan</a:t>
            </a:r>
          </a:p>
          <a:p>
            <a:pPr marL="274320" lvl="1" indent="0">
              <a:buNone/>
            </a:pPr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://zhth26.axshare.com/#</a:t>
            </a:r>
            <a:r>
              <a:rPr lang="en-US" dirty="0" smtClean="0">
                <a:hlinkClick r:id="rId3"/>
              </a:rPr>
              <a:t>g=1&amp;p=dashboard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95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is">
  <a:themeElements>
    <a:clrScheme name="Basis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D9D01AC2-EE7D-4E49-99EE-8E62E4E7E8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TM03457444[[fn=Basis]]</Template>
  <TotalTime>414</TotalTime>
  <Words>298</Words>
  <Application>Microsoft Office PowerPoint</Application>
  <PresentationFormat>Widescreen</PresentationFormat>
  <Paragraphs>81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Century Gothic</vt:lpstr>
      <vt:lpstr>Corbel</vt:lpstr>
      <vt:lpstr>Courier New</vt:lpstr>
      <vt:lpstr>Wingdings</vt:lpstr>
      <vt:lpstr>Basis</vt:lpstr>
      <vt:lpstr>UX design &amp; testing  TSP Insurance portal</vt:lpstr>
      <vt:lpstr>UX Design Flow</vt:lpstr>
      <vt:lpstr>Information Architecture - Card Sorting</vt:lpstr>
      <vt:lpstr>Card Sorting</vt:lpstr>
      <vt:lpstr>Wireframes - Moqups</vt:lpstr>
      <vt:lpstr>Wireframes - Moqups</vt:lpstr>
      <vt:lpstr>Wireframes - Moqups</vt:lpstr>
      <vt:lpstr>Wireframes - Moqups</vt:lpstr>
      <vt:lpstr>Prototype – Axure</vt:lpstr>
      <vt:lpstr>Product Demo</vt:lpstr>
      <vt:lpstr>Usability Research Methods</vt:lpstr>
      <vt:lpstr>Interviews</vt:lpstr>
      <vt:lpstr>Usability-Lab Studies</vt:lpstr>
      <vt:lpstr>Ethnographic Field Studies</vt:lpstr>
      <vt:lpstr>Customer Feedback</vt:lpstr>
      <vt:lpstr>A/B Testing</vt:lpstr>
      <vt:lpstr>Selenium - WebDriver</vt:lpstr>
      <vt:lpstr>UX Honeycomb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TSP Insurance portal</dc:title>
  <dc:creator>paritosh Arora</dc:creator>
  <cp:lastModifiedBy>paritosh Arora</cp:lastModifiedBy>
  <cp:revision>46</cp:revision>
  <dcterms:created xsi:type="dcterms:W3CDTF">2016-12-10T19:00:10Z</dcterms:created>
  <dcterms:modified xsi:type="dcterms:W3CDTF">2016-12-11T04:20:32Z</dcterms:modified>
</cp:coreProperties>
</file>